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921F5-9798-4832-8DE2-7CA5A774906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D5D6E-89FD-4E40-B758-76A94A19F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49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E1B1-89BD-4E20-ADB1-4EAA7D6E27D3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1A6C-DBB8-40D4-B329-71965B29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3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E1B1-89BD-4E20-ADB1-4EAA7D6E27D3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1A6C-DBB8-40D4-B329-71965B29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9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E1B1-89BD-4E20-ADB1-4EAA7D6E27D3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1A6C-DBB8-40D4-B329-71965B29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17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E1B1-89BD-4E20-ADB1-4EAA7D6E27D3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1A6C-DBB8-40D4-B329-71965B29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8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E1B1-89BD-4E20-ADB1-4EAA7D6E27D3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1A6C-DBB8-40D4-B329-71965B29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E1B1-89BD-4E20-ADB1-4EAA7D6E27D3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1A6C-DBB8-40D4-B329-71965B29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9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E1B1-89BD-4E20-ADB1-4EAA7D6E27D3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1A6C-DBB8-40D4-B329-71965B29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E1B1-89BD-4E20-ADB1-4EAA7D6E27D3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1A6C-DBB8-40D4-B329-71965B29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99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E1B1-89BD-4E20-ADB1-4EAA7D6E27D3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1A6C-DBB8-40D4-B329-71965B29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0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E1B1-89BD-4E20-ADB1-4EAA7D6E27D3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1A6C-DBB8-40D4-B329-71965B29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26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E1B1-89BD-4E20-ADB1-4EAA7D6E27D3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1A6C-DBB8-40D4-B329-71965B29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2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AE1B1-89BD-4E20-ADB1-4EAA7D6E27D3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21A6C-DBB8-40D4-B329-71965B29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6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us50.com/images/state-outline-maps/virginia-outline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2" t="-240" r="-10444" b="2203"/>
          <a:stretch/>
        </p:blipFill>
        <p:spPr bwMode="auto">
          <a:xfrm rot="5400000">
            <a:off x="1014995" y="-874234"/>
            <a:ext cx="7150593" cy="910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2.gstatic.com/images?q=tbn:ANd9GcSVKrDvMAzcPEutjI2fshu8nClaohEwkHQHhUYbjqJvHlnrIUk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02" t="1682" r="-49679" b="-1682"/>
          <a:stretch/>
        </p:blipFill>
        <p:spPr bwMode="auto">
          <a:xfrm>
            <a:off x="5638800" y="1839623"/>
            <a:ext cx="155448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2126673"/>
            <a:ext cx="28485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Cooper Black" panose="0208090404030B020404" pitchFamily="18" charset="0"/>
              </a:rPr>
              <a:t>Deer Tick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latin typeface="Cooper Black" panose="0208090404030B020404" pitchFamily="18" charset="0"/>
              </a:rPr>
              <a:t>Lonestar</a:t>
            </a:r>
            <a:r>
              <a:rPr lang="en-US" dirty="0" smtClean="0">
                <a:latin typeface="Cooper Black" panose="0208090404030B020404" pitchFamily="18" charset="0"/>
              </a:rPr>
              <a:t> Tick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Cooper Black" panose="0208090404030B020404" pitchFamily="18" charset="0"/>
              </a:rPr>
              <a:t> </a:t>
            </a:r>
            <a:r>
              <a:rPr lang="en-US" dirty="0" smtClean="0">
                <a:latin typeface="Cooper Black" panose="0208090404030B020404" pitchFamily="18" charset="0"/>
              </a:rPr>
              <a:t>American Dog Tick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Cooper Black" panose="0208090404030B020404" pitchFamily="18" charset="0"/>
              </a:rPr>
              <a:t> </a:t>
            </a:r>
            <a:r>
              <a:rPr lang="en-US" dirty="0" smtClean="0">
                <a:latin typeface="Cooper Black" panose="0208090404030B020404" pitchFamily="18" charset="0"/>
              </a:rPr>
              <a:t>Brown Dog Tick</a:t>
            </a:r>
            <a:endParaRPr lang="en-US" dirty="0">
              <a:latin typeface="Cooper Black" panose="0208090404030B020404" pitchFamily="18" charset="0"/>
            </a:endParaRPr>
          </a:p>
        </p:txBody>
      </p:sp>
      <p:pic>
        <p:nvPicPr>
          <p:cNvPr id="1030" name="Picture 6" descr="http://montessorimuddle.org/wp-content/uploads/2013/06/ticks-of-veternary-importance-lst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861" t="-27526" r="52083" b="29262"/>
          <a:stretch/>
        </p:blipFill>
        <p:spPr bwMode="auto">
          <a:xfrm>
            <a:off x="3657600" y="2133600"/>
            <a:ext cx="3383280" cy="2426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bumblebee.org/invertebrates/images/DermacentorVariabili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45471">
            <a:off x="3858495" y="3059490"/>
            <a:ext cx="1327546" cy="161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4431592" y="3124200"/>
            <a:ext cx="673807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87081" y="4267200"/>
            <a:ext cx="451519" cy="2924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070764" y="3488962"/>
            <a:ext cx="304800" cy="240764"/>
          </a:xfrm>
          <a:custGeom>
            <a:avLst/>
            <a:gdLst>
              <a:gd name="connsiteX0" fmla="*/ 0 w 304800"/>
              <a:gd name="connsiteY0" fmla="*/ 127074 h 240764"/>
              <a:gd name="connsiteX1" fmla="*/ 0 w 304800"/>
              <a:gd name="connsiteY1" fmla="*/ 127074 h 240764"/>
              <a:gd name="connsiteX2" fmla="*/ 124691 w 304800"/>
              <a:gd name="connsiteY2" fmla="*/ 99365 h 240764"/>
              <a:gd name="connsiteX3" fmla="*/ 180109 w 304800"/>
              <a:gd name="connsiteY3" fmla="*/ 85511 h 240764"/>
              <a:gd name="connsiteX4" fmla="*/ 304800 w 304800"/>
              <a:gd name="connsiteY4" fmla="*/ 16238 h 240764"/>
              <a:gd name="connsiteX5" fmla="*/ 166254 w 304800"/>
              <a:gd name="connsiteY5" fmla="*/ 16238 h 240764"/>
              <a:gd name="connsiteX6" fmla="*/ 83127 w 304800"/>
              <a:gd name="connsiteY6" fmla="*/ 43947 h 240764"/>
              <a:gd name="connsiteX7" fmla="*/ 41563 w 304800"/>
              <a:gd name="connsiteY7" fmla="*/ 57802 h 240764"/>
              <a:gd name="connsiteX8" fmla="*/ 13854 w 304800"/>
              <a:gd name="connsiteY8" fmla="*/ 99365 h 240764"/>
              <a:gd name="connsiteX9" fmla="*/ 55418 w 304800"/>
              <a:gd name="connsiteY9" fmla="*/ 113220 h 240764"/>
              <a:gd name="connsiteX10" fmla="*/ 69272 w 304800"/>
              <a:gd name="connsiteY10" fmla="*/ 154783 h 240764"/>
              <a:gd name="connsiteX11" fmla="*/ 166254 w 304800"/>
              <a:gd name="connsiteY11" fmla="*/ 196347 h 240764"/>
              <a:gd name="connsiteX12" fmla="*/ 193963 w 304800"/>
              <a:gd name="connsiteY12" fmla="*/ 237911 h 240764"/>
              <a:gd name="connsiteX13" fmla="*/ 152400 w 304800"/>
              <a:gd name="connsiteY13" fmla="*/ 210202 h 240764"/>
              <a:gd name="connsiteX14" fmla="*/ 110836 w 304800"/>
              <a:gd name="connsiteY14" fmla="*/ 127074 h 240764"/>
              <a:gd name="connsiteX15" fmla="*/ 138545 w 304800"/>
              <a:gd name="connsiteY15" fmla="*/ 99365 h 240764"/>
              <a:gd name="connsiteX16" fmla="*/ 180109 w 304800"/>
              <a:gd name="connsiteY16" fmla="*/ 113220 h 240764"/>
              <a:gd name="connsiteX17" fmla="*/ 193963 w 304800"/>
              <a:gd name="connsiteY17" fmla="*/ 154783 h 240764"/>
              <a:gd name="connsiteX18" fmla="*/ 110836 w 304800"/>
              <a:gd name="connsiteY18" fmla="*/ 127074 h 240764"/>
              <a:gd name="connsiteX19" fmla="*/ 138545 w 304800"/>
              <a:gd name="connsiteY19" fmla="*/ 99365 h 240764"/>
              <a:gd name="connsiteX20" fmla="*/ 138545 w 304800"/>
              <a:gd name="connsiteY20" fmla="*/ 99365 h 240764"/>
              <a:gd name="connsiteX21" fmla="*/ 110836 w 304800"/>
              <a:gd name="connsiteY21" fmla="*/ 57802 h 240764"/>
              <a:gd name="connsiteX22" fmla="*/ 110836 w 304800"/>
              <a:gd name="connsiteY22" fmla="*/ 57802 h 240764"/>
              <a:gd name="connsiteX23" fmla="*/ 124691 w 304800"/>
              <a:gd name="connsiteY23" fmla="*/ 168638 h 24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04800" h="240764">
                <a:moveTo>
                  <a:pt x="0" y="127074"/>
                </a:moveTo>
                <a:lnTo>
                  <a:pt x="0" y="127074"/>
                </a:lnTo>
                <a:lnTo>
                  <a:pt x="124691" y="99365"/>
                </a:lnTo>
                <a:cubicBezTo>
                  <a:pt x="143245" y="95083"/>
                  <a:pt x="163078" y="94026"/>
                  <a:pt x="180109" y="85511"/>
                </a:cubicBezTo>
                <a:cubicBezTo>
                  <a:pt x="370674" y="-9771"/>
                  <a:pt x="189856" y="54554"/>
                  <a:pt x="304800" y="16238"/>
                </a:cubicBezTo>
                <a:cubicBezTo>
                  <a:pt x="240023" y="-5355"/>
                  <a:pt x="260327" y="-5471"/>
                  <a:pt x="166254" y="16238"/>
                </a:cubicBezTo>
                <a:cubicBezTo>
                  <a:pt x="137794" y="22806"/>
                  <a:pt x="110836" y="34711"/>
                  <a:pt x="83127" y="43947"/>
                </a:cubicBezTo>
                <a:lnTo>
                  <a:pt x="41563" y="57802"/>
                </a:lnTo>
                <a:cubicBezTo>
                  <a:pt x="32327" y="71656"/>
                  <a:pt x="9815" y="83211"/>
                  <a:pt x="13854" y="99365"/>
                </a:cubicBezTo>
                <a:cubicBezTo>
                  <a:pt x="17396" y="113533"/>
                  <a:pt x="45091" y="102893"/>
                  <a:pt x="55418" y="113220"/>
                </a:cubicBezTo>
                <a:cubicBezTo>
                  <a:pt x="65744" y="123546"/>
                  <a:pt x="61759" y="142260"/>
                  <a:pt x="69272" y="154783"/>
                </a:cubicBezTo>
                <a:cubicBezTo>
                  <a:pt x="93469" y="195112"/>
                  <a:pt x="120521" y="187201"/>
                  <a:pt x="166254" y="196347"/>
                </a:cubicBezTo>
                <a:cubicBezTo>
                  <a:pt x="175490" y="210202"/>
                  <a:pt x="205737" y="226136"/>
                  <a:pt x="193963" y="237911"/>
                </a:cubicBezTo>
                <a:cubicBezTo>
                  <a:pt x="182189" y="249685"/>
                  <a:pt x="164174" y="221976"/>
                  <a:pt x="152400" y="210202"/>
                </a:cubicBezTo>
                <a:cubicBezTo>
                  <a:pt x="125543" y="183345"/>
                  <a:pt x="122104" y="160878"/>
                  <a:pt x="110836" y="127074"/>
                </a:cubicBezTo>
                <a:cubicBezTo>
                  <a:pt x="139387" y="-44228"/>
                  <a:pt x="110038" y="63731"/>
                  <a:pt x="138545" y="99365"/>
                </a:cubicBezTo>
                <a:cubicBezTo>
                  <a:pt x="147668" y="110769"/>
                  <a:pt x="166254" y="108602"/>
                  <a:pt x="180109" y="113220"/>
                </a:cubicBezTo>
                <a:lnTo>
                  <a:pt x="193963" y="154783"/>
                </a:lnTo>
                <a:lnTo>
                  <a:pt x="110836" y="127074"/>
                </a:lnTo>
                <a:lnTo>
                  <a:pt x="138545" y="99365"/>
                </a:lnTo>
                <a:lnTo>
                  <a:pt x="138545" y="99365"/>
                </a:lnTo>
                <a:lnTo>
                  <a:pt x="110836" y="57802"/>
                </a:lnTo>
                <a:lnTo>
                  <a:pt x="110836" y="57802"/>
                </a:lnTo>
                <a:lnTo>
                  <a:pt x="124691" y="168638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05399" y="3609344"/>
            <a:ext cx="270165" cy="1203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142509" y="3616036"/>
            <a:ext cx="263236" cy="126879"/>
          </a:xfrm>
          <a:custGeom>
            <a:avLst/>
            <a:gdLst>
              <a:gd name="connsiteX0" fmla="*/ 0 w 263236"/>
              <a:gd name="connsiteY0" fmla="*/ 0 h 126879"/>
              <a:gd name="connsiteX1" fmla="*/ 0 w 263236"/>
              <a:gd name="connsiteY1" fmla="*/ 0 h 126879"/>
              <a:gd name="connsiteX2" fmla="*/ 110836 w 263236"/>
              <a:gd name="connsiteY2" fmla="*/ 55419 h 126879"/>
              <a:gd name="connsiteX3" fmla="*/ 193964 w 263236"/>
              <a:gd name="connsiteY3" fmla="*/ 83128 h 126879"/>
              <a:gd name="connsiteX4" fmla="*/ 221673 w 263236"/>
              <a:gd name="connsiteY4" fmla="*/ 124691 h 126879"/>
              <a:gd name="connsiteX5" fmla="*/ 263236 w 263236"/>
              <a:gd name="connsiteY5" fmla="*/ 110837 h 126879"/>
              <a:gd name="connsiteX6" fmla="*/ 221673 w 263236"/>
              <a:gd name="connsiteY6" fmla="*/ 83128 h 126879"/>
              <a:gd name="connsiteX7" fmla="*/ 152400 w 263236"/>
              <a:gd name="connsiteY7" fmla="*/ 69273 h 126879"/>
              <a:gd name="connsiteX8" fmla="*/ 110836 w 263236"/>
              <a:gd name="connsiteY8" fmla="*/ 55419 h 126879"/>
              <a:gd name="connsiteX9" fmla="*/ 55418 w 263236"/>
              <a:gd name="connsiteY9" fmla="*/ 13855 h 126879"/>
              <a:gd name="connsiteX10" fmla="*/ 166255 w 263236"/>
              <a:gd name="connsiteY10" fmla="*/ 69273 h 126879"/>
              <a:gd name="connsiteX11" fmla="*/ 166255 w 263236"/>
              <a:gd name="connsiteY11" fmla="*/ 69273 h 126879"/>
              <a:gd name="connsiteX12" fmla="*/ 166255 w 263236"/>
              <a:gd name="connsiteY12" fmla="*/ 69273 h 126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3236" h="126879">
                <a:moveTo>
                  <a:pt x="0" y="0"/>
                </a:moveTo>
                <a:lnTo>
                  <a:pt x="0" y="0"/>
                </a:lnTo>
                <a:cubicBezTo>
                  <a:pt x="36945" y="18473"/>
                  <a:pt x="72870" y="39148"/>
                  <a:pt x="110836" y="55419"/>
                </a:cubicBezTo>
                <a:cubicBezTo>
                  <a:pt x="137683" y="66925"/>
                  <a:pt x="193964" y="83128"/>
                  <a:pt x="193964" y="83128"/>
                </a:cubicBezTo>
                <a:cubicBezTo>
                  <a:pt x="203200" y="96982"/>
                  <a:pt x="206213" y="118507"/>
                  <a:pt x="221673" y="124691"/>
                </a:cubicBezTo>
                <a:cubicBezTo>
                  <a:pt x="235232" y="130115"/>
                  <a:pt x="263236" y="125441"/>
                  <a:pt x="263236" y="110837"/>
                </a:cubicBezTo>
                <a:cubicBezTo>
                  <a:pt x="263236" y="94186"/>
                  <a:pt x="237264" y="88975"/>
                  <a:pt x="221673" y="83128"/>
                </a:cubicBezTo>
                <a:cubicBezTo>
                  <a:pt x="199624" y="74860"/>
                  <a:pt x="175245" y="74984"/>
                  <a:pt x="152400" y="69273"/>
                </a:cubicBezTo>
                <a:cubicBezTo>
                  <a:pt x="138232" y="65731"/>
                  <a:pt x="124691" y="60037"/>
                  <a:pt x="110836" y="55419"/>
                </a:cubicBezTo>
                <a:cubicBezTo>
                  <a:pt x="75825" y="20407"/>
                  <a:pt x="94810" y="33551"/>
                  <a:pt x="55418" y="13855"/>
                </a:cubicBezTo>
                <a:lnTo>
                  <a:pt x="166255" y="69273"/>
                </a:lnTo>
                <a:lnTo>
                  <a:pt x="166255" y="69273"/>
                </a:lnTo>
                <a:lnTo>
                  <a:pt x="166255" y="69273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38600" y="3609344"/>
            <a:ext cx="235527" cy="1335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57455" y="3742915"/>
            <a:ext cx="333745" cy="5242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858000" y="4413441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80859" y="4312919"/>
            <a:ext cx="160021" cy="2924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223164" y="2126673"/>
            <a:ext cx="401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oper Black" panose="0208090404030B020404" pitchFamily="18" charset="0"/>
              </a:rPr>
              <a:t>1.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49241" y="4312919"/>
            <a:ext cx="441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oper Black" panose="0208090404030B020404" pitchFamily="18" charset="0"/>
              </a:rPr>
              <a:t>2.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52800" y="4114800"/>
            <a:ext cx="4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oper Black" panose="0208090404030B020404" pitchFamily="18" charset="0"/>
              </a:rPr>
              <a:t>3.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543800" y="6411191"/>
            <a:ext cx="1600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57200" y="152401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oper Black" panose="0208090404030B020404" pitchFamily="18" charset="0"/>
              </a:rPr>
              <a:t>The Location of the Most Common Ticks in Virginia</a:t>
            </a:r>
            <a:endParaRPr lang="en-US" sz="2400" dirty="0">
              <a:latin typeface="Cooper Black" panose="0208090404030B020404" pitchFamily="18" charset="0"/>
            </a:endParaRPr>
          </a:p>
        </p:txBody>
      </p:sp>
      <p:pic>
        <p:nvPicPr>
          <p:cNvPr id="1034" name="Picture 10" descr="http://www.idph.state.il.us/images/brndogtick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2"/>
          <a:stretch/>
        </p:blipFill>
        <p:spPr bwMode="auto">
          <a:xfrm rot="798839">
            <a:off x="1651631" y="3926649"/>
            <a:ext cx="1041061" cy="772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219200" y="431291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oper Black" panose="0208090404030B020404" pitchFamily="18" charset="0"/>
              </a:rPr>
              <a:t>4.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4522268" y="2971800"/>
            <a:ext cx="246227" cy="3429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5105399" y="3552498"/>
            <a:ext cx="67541" cy="6353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070297" y="3421402"/>
            <a:ext cx="222139" cy="277762"/>
          </a:xfrm>
          <a:custGeom>
            <a:avLst/>
            <a:gdLst>
              <a:gd name="connsiteX0" fmla="*/ 194430 w 222139"/>
              <a:gd name="connsiteY0" fmla="*/ 139216 h 277762"/>
              <a:gd name="connsiteX1" fmla="*/ 194430 w 222139"/>
              <a:gd name="connsiteY1" fmla="*/ 139216 h 277762"/>
              <a:gd name="connsiteX2" fmla="*/ 97448 w 222139"/>
              <a:gd name="connsiteY2" fmla="*/ 69943 h 277762"/>
              <a:gd name="connsiteX3" fmla="*/ 111303 w 222139"/>
              <a:gd name="connsiteY3" fmla="*/ 671 h 277762"/>
              <a:gd name="connsiteX4" fmla="*/ 139012 w 222139"/>
              <a:gd name="connsiteY4" fmla="*/ 83798 h 277762"/>
              <a:gd name="connsiteX5" fmla="*/ 152867 w 222139"/>
              <a:gd name="connsiteY5" fmla="*/ 125362 h 277762"/>
              <a:gd name="connsiteX6" fmla="*/ 166721 w 222139"/>
              <a:gd name="connsiteY6" fmla="*/ 166925 h 277762"/>
              <a:gd name="connsiteX7" fmla="*/ 125158 w 222139"/>
              <a:gd name="connsiteY7" fmla="*/ 139216 h 277762"/>
              <a:gd name="connsiteX8" fmla="*/ 97448 w 222139"/>
              <a:gd name="connsiteY8" fmla="*/ 111507 h 277762"/>
              <a:gd name="connsiteX9" fmla="*/ 55885 w 222139"/>
              <a:gd name="connsiteY9" fmla="*/ 97653 h 277762"/>
              <a:gd name="connsiteX10" fmla="*/ 14321 w 222139"/>
              <a:gd name="connsiteY10" fmla="*/ 125362 h 277762"/>
              <a:gd name="connsiteX11" fmla="*/ 14321 w 222139"/>
              <a:gd name="connsiteY11" fmla="*/ 250053 h 277762"/>
              <a:gd name="connsiteX12" fmla="*/ 55885 w 222139"/>
              <a:gd name="connsiteY12" fmla="*/ 277762 h 277762"/>
              <a:gd name="connsiteX13" fmla="*/ 222139 w 222139"/>
              <a:gd name="connsiteY13" fmla="*/ 236198 h 277762"/>
              <a:gd name="connsiteX14" fmla="*/ 125158 w 222139"/>
              <a:gd name="connsiteY14" fmla="*/ 97653 h 277762"/>
              <a:gd name="connsiteX15" fmla="*/ 125158 w 222139"/>
              <a:gd name="connsiteY15" fmla="*/ 97653 h 277762"/>
              <a:gd name="connsiteX16" fmla="*/ 125158 w 222139"/>
              <a:gd name="connsiteY16" fmla="*/ 97653 h 277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2139" h="277762">
                <a:moveTo>
                  <a:pt x="194430" y="139216"/>
                </a:moveTo>
                <a:lnTo>
                  <a:pt x="194430" y="139216"/>
                </a:lnTo>
                <a:cubicBezTo>
                  <a:pt x="162103" y="116125"/>
                  <a:pt x="117887" y="104009"/>
                  <a:pt x="97448" y="69943"/>
                </a:cubicBezTo>
                <a:cubicBezTo>
                  <a:pt x="85333" y="49751"/>
                  <a:pt x="88963" y="-6776"/>
                  <a:pt x="111303" y="671"/>
                </a:cubicBezTo>
                <a:cubicBezTo>
                  <a:pt x="139012" y="9908"/>
                  <a:pt x="129776" y="56089"/>
                  <a:pt x="139012" y="83798"/>
                </a:cubicBezTo>
                <a:lnTo>
                  <a:pt x="152867" y="125362"/>
                </a:lnTo>
                <a:cubicBezTo>
                  <a:pt x="157485" y="139216"/>
                  <a:pt x="178872" y="175026"/>
                  <a:pt x="166721" y="166925"/>
                </a:cubicBezTo>
                <a:cubicBezTo>
                  <a:pt x="152867" y="157689"/>
                  <a:pt x="136932" y="150990"/>
                  <a:pt x="125158" y="139216"/>
                </a:cubicBezTo>
                <a:cubicBezTo>
                  <a:pt x="115921" y="129980"/>
                  <a:pt x="108649" y="118227"/>
                  <a:pt x="97448" y="111507"/>
                </a:cubicBezTo>
                <a:cubicBezTo>
                  <a:pt x="84925" y="103994"/>
                  <a:pt x="69739" y="102271"/>
                  <a:pt x="55885" y="97653"/>
                </a:cubicBezTo>
                <a:cubicBezTo>
                  <a:pt x="42030" y="106889"/>
                  <a:pt x="24723" y="112360"/>
                  <a:pt x="14321" y="125362"/>
                </a:cubicBezTo>
                <a:cubicBezTo>
                  <a:pt x="-10259" y="156087"/>
                  <a:pt x="1611" y="224632"/>
                  <a:pt x="14321" y="250053"/>
                </a:cubicBezTo>
                <a:cubicBezTo>
                  <a:pt x="21768" y="264946"/>
                  <a:pt x="42030" y="268526"/>
                  <a:pt x="55885" y="277762"/>
                </a:cubicBezTo>
                <a:cubicBezTo>
                  <a:pt x="207427" y="262607"/>
                  <a:pt x="161612" y="296725"/>
                  <a:pt x="222139" y="236198"/>
                </a:cubicBezTo>
                <a:lnTo>
                  <a:pt x="125158" y="97653"/>
                </a:lnTo>
                <a:lnTo>
                  <a:pt x="125158" y="97653"/>
                </a:lnTo>
                <a:lnTo>
                  <a:pt x="125158" y="97653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flipV="1">
            <a:off x="4253344" y="2849881"/>
            <a:ext cx="45719" cy="45719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  <a:gd name="connsiteX2" fmla="*/ 0 w 0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239491" y="2826327"/>
            <a:ext cx="55418" cy="110837"/>
          </a:xfrm>
          <a:custGeom>
            <a:avLst/>
            <a:gdLst>
              <a:gd name="connsiteX0" fmla="*/ 55418 w 55418"/>
              <a:gd name="connsiteY0" fmla="*/ 0 h 110837"/>
              <a:gd name="connsiteX1" fmla="*/ 55418 w 55418"/>
              <a:gd name="connsiteY1" fmla="*/ 0 h 110837"/>
              <a:gd name="connsiteX2" fmla="*/ 0 w 55418"/>
              <a:gd name="connsiteY2" fmla="*/ 110837 h 110837"/>
              <a:gd name="connsiteX3" fmla="*/ 55418 w 55418"/>
              <a:gd name="connsiteY3" fmla="*/ 0 h 11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418" h="110837">
                <a:moveTo>
                  <a:pt x="55418" y="0"/>
                </a:moveTo>
                <a:lnTo>
                  <a:pt x="55418" y="0"/>
                </a:lnTo>
                <a:lnTo>
                  <a:pt x="0" y="110837"/>
                </a:lnTo>
                <a:lnTo>
                  <a:pt x="55418" y="0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Freeform 1023"/>
          <p:cNvSpPr/>
          <p:nvPr/>
        </p:nvSpPr>
        <p:spPr>
          <a:xfrm>
            <a:off x="3643745" y="3519055"/>
            <a:ext cx="790625" cy="748145"/>
          </a:xfrm>
          <a:custGeom>
            <a:avLst/>
            <a:gdLst>
              <a:gd name="connsiteX0" fmla="*/ 457200 w 790625"/>
              <a:gd name="connsiteY0" fmla="*/ 0 h 748145"/>
              <a:gd name="connsiteX1" fmla="*/ 457200 w 790625"/>
              <a:gd name="connsiteY1" fmla="*/ 0 h 748145"/>
              <a:gd name="connsiteX2" fmla="*/ 568037 w 790625"/>
              <a:gd name="connsiteY2" fmla="*/ 55418 h 748145"/>
              <a:gd name="connsiteX3" fmla="*/ 651164 w 790625"/>
              <a:gd name="connsiteY3" fmla="*/ 96981 h 748145"/>
              <a:gd name="connsiteX4" fmla="*/ 678873 w 790625"/>
              <a:gd name="connsiteY4" fmla="*/ 138545 h 748145"/>
              <a:gd name="connsiteX5" fmla="*/ 789710 w 790625"/>
              <a:gd name="connsiteY5" fmla="*/ 124690 h 748145"/>
              <a:gd name="connsiteX6" fmla="*/ 775855 w 790625"/>
              <a:gd name="connsiteY6" fmla="*/ 124690 h 748145"/>
              <a:gd name="connsiteX7" fmla="*/ 762000 w 790625"/>
              <a:gd name="connsiteY7" fmla="*/ 110836 h 748145"/>
              <a:gd name="connsiteX8" fmla="*/ 498764 w 790625"/>
              <a:gd name="connsiteY8" fmla="*/ 41563 h 748145"/>
              <a:gd name="connsiteX9" fmla="*/ 0 w 790625"/>
              <a:gd name="connsiteY9" fmla="*/ 748145 h 748145"/>
              <a:gd name="connsiteX10" fmla="*/ 55419 w 790625"/>
              <a:gd name="connsiteY10" fmla="*/ 748145 h 748145"/>
              <a:gd name="connsiteX11" fmla="*/ 55419 w 790625"/>
              <a:gd name="connsiteY11" fmla="*/ 748145 h 748145"/>
              <a:gd name="connsiteX12" fmla="*/ 55419 w 790625"/>
              <a:gd name="connsiteY12" fmla="*/ 748145 h 748145"/>
              <a:gd name="connsiteX13" fmla="*/ 41564 w 790625"/>
              <a:gd name="connsiteY13" fmla="*/ 706581 h 748145"/>
              <a:gd name="connsiteX14" fmla="*/ 457200 w 790625"/>
              <a:gd name="connsiteY14" fmla="*/ 0 h 748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625" h="748145">
                <a:moveTo>
                  <a:pt x="457200" y="0"/>
                </a:moveTo>
                <a:lnTo>
                  <a:pt x="457200" y="0"/>
                </a:lnTo>
                <a:cubicBezTo>
                  <a:pt x="494146" y="18473"/>
                  <a:pt x="531774" y="35638"/>
                  <a:pt x="568037" y="55418"/>
                </a:cubicBezTo>
                <a:cubicBezTo>
                  <a:pt x="652446" y="101459"/>
                  <a:pt x="566882" y="68888"/>
                  <a:pt x="651164" y="96981"/>
                </a:cubicBezTo>
                <a:cubicBezTo>
                  <a:pt x="660400" y="110836"/>
                  <a:pt x="662545" y="135279"/>
                  <a:pt x="678873" y="138545"/>
                </a:cubicBezTo>
                <a:cubicBezTo>
                  <a:pt x="715383" y="145847"/>
                  <a:pt x="752851" y="129956"/>
                  <a:pt x="789710" y="124690"/>
                </a:cubicBezTo>
                <a:cubicBezTo>
                  <a:pt x="794282" y="124037"/>
                  <a:pt x="780473" y="124690"/>
                  <a:pt x="775855" y="124690"/>
                </a:cubicBezTo>
                <a:lnTo>
                  <a:pt x="762000" y="110836"/>
                </a:lnTo>
                <a:lnTo>
                  <a:pt x="498764" y="41563"/>
                </a:lnTo>
                <a:lnTo>
                  <a:pt x="0" y="748145"/>
                </a:lnTo>
                <a:lnTo>
                  <a:pt x="55419" y="748145"/>
                </a:lnTo>
                <a:lnTo>
                  <a:pt x="55419" y="748145"/>
                </a:lnTo>
                <a:lnTo>
                  <a:pt x="55419" y="748145"/>
                </a:lnTo>
                <a:lnTo>
                  <a:pt x="41564" y="706581"/>
                </a:lnTo>
                <a:lnTo>
                  <a:pt x="457200" y="0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Rectangle 1030"/>
          <p:cNvSpPr/>
          <p:nvPr/>
        </p:nvSpPr>
        <p:spPr>
          <a:xfrm>
            <a:off x="3900511" y="3505200"/>
            <a:ext cx="152400" cy="4041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Freeform 1032"/>
          <p:cNvSpPr/>
          <p:nvPr/>
        </p:nvSpPr>
        <p:spPr>
          <a:xfrm>
            <a:off x="4045527" y="3543120"/>
            <a:ext cx="266205" cy="156044"/>
          </a:xfrm>
          <a:custGeom>
            <a:avLst/>
            <a:gdLst>
              <a:gd name="connsiteX0" fmla="*/ 0 w 266205"/>
              <a:gd name="connsiteY0" fmla="*/ 114480 h 156044"/>
              <a:gd name="connsiteX1" fmla="*/ 0 w 266205"/>
              <a:gd name="connsiteY1" fmla="*/ 114480 h 156044"/>
              <a:gd name="connsiteX2" fmla="*/ 55418 w 266205"/>
              <a:gd name="connsiteY2" fmla="*/ 3644 h 156044"/>
              <a:gd name="connsiteX3" fmla="*/ 96982 w 266205"/>
              <a:gd name="connsiteY3" fmla="*/ 17498 h 156044"/>
              <a:gd name="connsiteX4" fmla="*/ 110837 w 266205"/>
              <a:gd name="connsiteY4" fmla="*/ 59062 h 156044"/>
              <a:gd name="connsiteX5" fmla="*/ 152400 w 266205"/>
              <a:gd name="connsiteY5" fmla="*/ 86771 h 156044"/>
              <a:gd name="connsiteX6" fmla="*/ 166255 w 266205"/>
              <a:gd name="connsiteY6" fmla="*/ 128335 h 156044"/>
              <a:gd name="connsiteX7" fmla="*/ 249382 w 266205"/>
              <a:gd name="connsiteY7" fmla="*/ 156044 h 156044"/>
              <a:gd name="connsiteX8" fmla="*/ 263237 w 266205"/>
              <a:gd name="connsiteY8" fmla="*/ 114480 h 156044"/>
              <a:gd name="connsiteX9" fmla="*/ 221673 w 266205"/>
              <a:gd name="connsiteY9" fmla="*/ 128335 h 156044"/>
              <a:gd name="connsiteX10" fmla="*/ 96982 w 266205"/>
              <a:gd name="connsiteY10" fmla="*/ 114480 h 156044"/>
              <a:gd name="connsiteX11" fmla="*/ 83128 w 266205"/>
              <a:gd name="connsiteY11" fmla="*/ 31353 h 156044"/>
              <a:gd name="connsiteX12" fmla="*/ 96982 w 266205"/>
              <a:gd name="connsiteY12" fmla="*/ 72916 h 156044"/>
              <a:gd name="connsiteX13" fmla="*/ 96982 w 266205"/>
              <a:gd name="connsiteY13" fmla="*/ 72916 h 156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6205" h="156044">
                <a:moveTo>
                  <a:pt x="0" y="114480"/>
                </a:moveTo>
                <a:lnTo>
                  <a:pt x="0" y="114480"/>
                </a:lnTo>
                <a:cubicBezTo>
                  <a:pt x="18473" y="77535"/>
                  <a:pt x="26210" y="32852"/>
                  <a:pt x="55418" y="3644"/>
                </a:cubicBezTo>
                <a:cubicBezTo>
                  <a:pt x="65745" y="-6683"/>
                  <a:pt x="86655" y="7171"/>
                  <a:pt x="96982" y="17498"/>
                </a:cubicBezTo>
                <a:cubicBezTo>
                  <a:pt x="107309" y="27825"/>
                  <a:pt x="101714" y="47658"/>
                  <a:pt x="110837" y="59062"/>
                </a:cubicBezTo>
                <a:cubicBezTo>
                  <a:pt x="121239" y="72064"/>
                  <a:pt x="138546" y="77535"/>
                  <a:pt x="152400" y="86771"/>
                </a:cubicBezTo>
                <a:cubicBezTo>
                  <a:pt x="157018" y="100626"/>
                  <a:pt x="154371" y="119847"/>
                  <a:pt x="166255" y="128335"/>
                </a:cubicBezTo>
                <a:cubicBezTo>
                  <a:pt x="190022" y="145312"/>
                  <a:pt x="249382" y="156044"/>
                  <a:pt x="249382" y="156044"/>
                </a:cubicBezTo>
                <a:cubicBezTo>
                  <a:pt x="254000" y="142189"/>
                  <a:pt x="273564" y="124807"/>
                  <a:pt x="263237" y="114480"/>
                </a:cubicBezTo>
                <a:cubicBezTo>
                  <a:pt x="252910" y="104153"/>
                  <a:pt x="236277" y="128335"/>
                  <a:pt x="221673" y="128335"/>
                </a:cubicBezTo>
                <a:cubicBezTo>
                  <a:pt x="179854" y="128335"/>
                  <a:pt x="138546" y="119098"/>
                  <a:pt x="96982" y="114480"/>
                </a:cubicBezTo>
                <a:cubicBezTo>
                  <a:pt x="78747" y="59773"/>
                  <a:pt x="83128" y="87520"/>
                  <a:pt x="83128" y="31353"/>
                </a:cubicBezTo>
                <a:lnTo>
                  <a:pt x="96982" y="72916"/>
                </a:lnTo>
                <a:lnTo>
                  <a:pt x="96982" y="72916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Freeform 1034"/>
          <p:cNvSpPr/>
          <p:nvPr/>
        </p:nvSpPr>
        <p:spPr>
          <a:xfrm>
            <a:off x="4017818" y="3560618"/>
            <a:ext cx="332509" cy="83127"/>
          </a:xfrm>
          <a:custGeom>
            <a:avLst/>
            <a:gdLst>
              <a:gd name="connsiteX0" fmla="*/ 0 w 332509"/>
              <a:gd name="connsiteY0" fmla="*/ 83127 h 83127"/>
              <a:gd name="connsiteX1" fmla="*/ 0 w 332509"/>
              <a:gd name="connsiteY1" fmla="*/ 83127 h 83127"/>
              <a:gd name="connsiteX2" fmla="*/ 96982 w 332509"/>
              <a:gd name="connsiteY2" fmla="*/ 0 h 83127"/>
              <a:gd name="connsiteX3" fmla="*/ 332509 w 332509"/>
              <a:gd name="connsiteY3" fmla="*/ 69273 h 83127"/>
              <a:gd name="connsiteX4" fmla="*/ 0 w 332509"/>
              <a:gd name="connsiteY4" fmla="*/ 83127 h 83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2509" h="83127">
                <a:moveTo>
                  <a:pt x="0" y="83127"/>
                </a:moveTo>
                <a:lnTo>
                  <a:pt x="0" y="83127"/>
                </a:lnTo>
                <a:cubicBezTo>
                  <a:pt x="100740" y="11171"/>
                  <a:pt x="96982" y="53582"/>
                  <a:pt x="96982" y="0"/>
                </a:cubicBezTo>
                <a:lnTo>
                  <a:pt x="332509" y="69273"/>
                </a:lnTo>
                <a:lnTo>
                  <a:pt x="0" y="83127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Oval 1036"/>
          <p:cNvSpPr/>
          <p:nvPr/>
        </p:nvSpPr>
        <p:spPr>
          <a:xfrm>
            <a:off x="3976711" y="3584266"/>
            <a:ext cx="429034" cy="5947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9" name="Straight Arrow Connector 1038"/>
          <p:cNvCxnSpPr>
            <a:endCxn id="1037" idx="3"/>
          </p:cNvCxnSpPr>
          <p:nvPr/>
        </p:nvCxnSpPr>
        <p:spPr>
          <a:xfrm flipV="1">
            <a:off x="2590800" y="3635035"/>
            <a:ext cx="1448742" cy="4797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Straight Arrow Connector 1040"/>
          <p:cNvCxnSpPr/>
          <p:nvPr/>
        </p:nvCxnSpPr>
        <p:spPr>
          <a:xfrm>
            <a:off x="2590800" y="4312919"/>
            <a:ext cx="1462111" cy="3693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2" name="TextBox 1041"/>
          <p:cNvSpPr txBox="1"/>
          <p:nvPr/>
        </p:nvSpPr>
        <p:spPr>
          <a:xfrm>
            <a:off x="1219200" y="5334000"/>
            <a:ext cx="670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oper Black" panose="0208090404030B020404" pitchFamily="18" charset="0"/>
              </a:rPr>
              <a:t>*The Deer Tick is primarily found in the North. The American Dog Tick is found West of the Blue Ridge Mountains. The </a:t>
            </a:r>
            <a:r>
              <a:rPr lang="en-US" dirty="0" err="1" smtClean="0">
                <a:latin typeface="Cooper Black" panose="0208090404030B020404" pitchFamily="18" charset="0"/>
              </a:rPr>
              <a:t>Lonestar</a:t>
            </a:r>
            <a:r>
              <a:rPr lang="en-US" dirty="0" smtClean="0">
                <a:latin typeface="Cooper Black" panose="0208090404030B020404" pitchFamily="18" charset="0"/>
              </a:rPr>
              <a:t> Tick is primarily found East of the Blue Ridge Mountains. The Brown Dog Tick is found all throughout Virginia.</a:t>
            </a:r>
            <a:endParaRPr lang="en-US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286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76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2014-03-10T12:28:18Z</dcterms:created>
  <dcterms:modified xsi:type="dcterms:W3CDTF">2014-03-10T13:39:09Z</dcterms:modified>
</cp:coreProperties>
</file>